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64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12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220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954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323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84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3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92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96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461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703CD-2DA4-484A-8E75-B31E7B012565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8CC93-3A84-49FD-83E8-94720033A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2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68095"/>
            <a:ext cx="12192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i="1" u="sng" dirty="0" err="1" smtClean="0">
                <a:latin typeface="Brady Bunch Remastered" panose="020B0600020202020204" pitchFamily="34" charset="0"/>
              </a:rPr>
              <a:t>Organisez</a:t>
            </a:r>
            <a:r>
              <a:rPr lang="en-US" sz="4800" i="1" u="sng" dirty="0" smtClean="0">
                <a:latin typeface="Brady Bunch Remastered" panose="020B0600020202020204" pitchFamily="34" charset="0"/>
              </a:rPr>
              <a:t> </a:t>
            </a:r>
            <a:r>
              <a:rPr lang="en-US" sz="4800" i="1" u="sng" dirty="0" smtClean="0">
                <a:latin typeface="Brady Bunch Remastered" panose="020B0600020202020204" pitchFamily="34" charset="0"/>
              </a:rPr>
              <a:t>les 28 mots de </a:t>
            </a:r>
            <a:r>
              <a:rPr lang="en-US" sz="4800" i="1" u="sng" dirty="0" err="1" smtClean="0">
                <a:latin typeface="Brady Bunch Remastered" panose="020B0600020202020204" pitchFamily="34" charset="0"/>
              </a:rPr>
              <a:t>vocabulaires</a:t>
            </a:r>
            <a:r>
              <a:rPr lang="en-US" sz="4800" i="1" u="sng" dirty="0" smtClean="0">
                <a:latin typeface="Brady Bunch Remastered" panose="020B0600020202020204" pitchFamily="34" charset="0"/>
              </a:rPr>
              <a:t> pour “Les fêtes” </a:t>
            </a:r>
            <a:r>
              <a:rPr lang="en-US" sz="4800" i="1" u="sng" dirty="0" smtClean="0">
                <a:latin typeface="Brady Bunch Remastered" panose="020B0600020202020204" pitchFamily="34" charset="0"/>
              </a:rPr>
              <a:t>en </a:t>
            </a:r>
            <a:r>
              <a:rPr lang="en-US" sz="4800" i="1" u="sng" dirty="0" smtClean="0">
                <a:latin typeface="Brady Bunch Remastered" panose="020B0600020202020204" pitchFamily="34" charset="0"/>
              </a:rPr>
              <a:t>4 groups:</a:t>
            </a:r>
            <a:endParaRPr lang="en-US" sz="4800" i="1" u="sng" dirty="0">
              <a:latin typeface="Brady Bunch Remastered" panose="020B0600020202020204" pitchFamily="34" charset="0"/>
            </a:endParaRPr>
          </a:p>
          <a:p>
            <a:pPr algn="ctr"/>
            <a:endParaRPr lang="en-US" sz="2400" dirty="0" smtClean="0">
              <a:latin typeface="Brady Bunch Remastered" panose="020B0600020202020204" pitchFamily="34" charset="0"/>
            </a:endParaRPr>
          </a:p>
          <a:p>
            <a:pPr algn="ctr"/>
            <a:r>
              <a:rPr lang="en-US" sz="4800" dirty="0" err="1" smtClean="0">
                <a:latin typeface="Brady Bunch Remastered" panose="020B0600020202020204" pitchFamily="34" charset="0"/>
              </a:rPr>
              <a:t>Groupe</a:t>
            </a:r>
            <a:r>
              <a:rPr lang="en-US" sz="4800" dirty="0" smtClean="0">
                <a:latin typeface="Brady Bunch Remastered" panose="020B0600020202020204" pitchFamily="34" charset="0"/>
              </a:rPr>
              <a:t> #1 : </a:t>
            </a:r>
            <a:r>
              <a:rPr lang="en-US" sz="4400" dirty="0" smtClean="0">
                <a:latin typeface="Brady Bunch Remastered" panose="020B0600020202020204" pitchFamily="34" charset="0"/>
              </a:rPr>
              <a:t>Le </a:t>
            </a:r>
            <a:r>
              <a:rPr lang="en-US" sz="4400" dirty="0" err="1" smtClean="0">
                <a:latin typeface="Brady Bunch Remastered" panose="020B0600020202020204" pitchFamily="34" charset="0"/>
              </a:rPr>
              <a:t>noël</a:t>
            </a:r>
            <a:r>
              <a:rPr lang="en-US" sz="4400" dirty="0" smtClean="0">
                <a:latin typeface="Brady Bunch Remastered" panose="020B0600020202020204" pitchFamily="34" charset="0"/>
              </a:rPr>
              <a:t> et la Saint </a:t>
            </a:r>
            <a:r>
              <a:rPr lang="en-US" sz="4400" dirty="0" err="1" smtClean="0">
                <a:latin typeface="Brady Bunch Remastered" panose="020B0600020202020204" pitchFamily="34" charset="0"/>
              </a:rPr>
              <a:t>Sylvestre</a:t>
            </a:r>
            <a:r>
              <a:rPr lang="en-US" sz="4400" dirty="0" smtClean="0">
                <a:latin typeface="Brady Bunch Remastered" panose="020B0600020202020204" pitchFamily="34" charset="0"/>
              </a:rPr>
              <a:t> (le </a:t>
            </a:r>
            <a:r>
              <a:rPr lang="en-US" sz="4400" dirty="0" err="1" smtClean="0">
                <a:latin typeface="Brady Bunch Remastered" panose="020B0600020202020204" pitchFamily="34" charset="0"/>
              </a:rPr>
              <a:t>nouvel</a:t>
            </a:r>
            <a:r>
              <a:rPr lang="en-US" sz="4400" dirty="0" smtClean="0">
                <a:latin typeface="Brady Bunch Remastered" panose="020B0600020202020204" pitchFamily="34" charset="0"/>
              </a:rPr>
              <a:t> an)</a:t>
            </a:r>
          </a:p>
          <a:p>
            <a:pPr algn="ctr"/>
            <a:endParaRPr lang="en-US" sz="2400" dirty="0">
              <a:latin typeface="Brady Bunch Remastered" panose="020B0600020202020204" pitchFamily="34" charset="0"/>
            </a:endParaRPr>
          </a:p>
          <a:p>
            <a:pPr algn="ctr"/>
            <a:r>
              <a:rPr lang="en-US" sz="4800" dirty="0" err="1" smtClean="0">
                <a:latin typeface="Brady Bunch Remastered" panose="020B0600020202020204" pitchFamily="34" charset="0"/>
              </a:rPr>
              <a:t>Groupe</a:t>
            </a:r>
            <a:r>
              <a:rPr lang="en-US" sz="4800" dirty="0" smtClean="0">
                <a:latin typeface="Brady Bunch Remastered" panose="020B0600020202020204" pitchFamily="34" charset="0"/>
              </a:rPr>
              <a:t> #2 : Les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anniversaires</a:t>
            </a:r>
            <a:endParaRPr lang="en-US" sz="4800" dirty="0" smtClean="0">
              <a:latin typeface="Brady Bunch Remastered" panose="020B0600020202020204" pitchFamily="34" charset="0"/>
            </a:endParaRPr>
          </a:p>
          <a:p>
            <a:pPr algn="ctr"/>
            <a:endParaRPr lang="en-US" sz="2400" dirty="0">
              <a:latin typeface="Brady Bunch Remastered" panose="020B0600020202020204" pitchFamily="34" charset="0"/>
            </a:endParaRPr>
          </a:p>
          <a:p>
            <a:pPr algn="ctr"/>
            <a:r>
              <a:rPr lang="en-US" sz="4800" dirty="0" err="1" smtClean="0">
                <a:latin typeface="Brady Bunch Remastered" panose="020B0600020202020204" pitchFamily="34" charset="0"/>
              </a:rPr>
              <a:t>Groupe</a:t>
            </a:r>
            <a:r>
              <a:rPr lang="en-US" sz="4800" dirty="0" smtClean="0">
                <a:latin typeface="Brady Bunch Remastered" panose="020B0600020202020204" pitchFamily="34" charset="0"/>
              </a:rPr>
              <a:t> # 3 : La fête des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mères</a:t>
            </a:r>
            <a:r>
              <a:rPr lang="en-US" sz="4800" dirty="0" smtClean="0">
                <a:latin typeface="Brady Bunch Remastered" panose="020B0600020202020204" pitchFamily="34" charset="0"/>
              </a:rPr>
              <a:t> et la fête des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pères</a:t>
            </a:r>
            <a:endParaRPr lang="en-US" sz="4800" dirty="0" smtClean="0">
              <a:latin typeface="Brady Bunch Remastered" panose="020B0600020202020204" pitchFamily="34" charset="0"/>
            </a:endParaRPr>
          </a:p>
          <a:p>
            <a:pPr algn="ctr"/>
            <a:endParaRPr lang="en-US" sz="2400" dirty="0">
              <a:latin typeface="Brady Bunch Remastered" panose="020B0600020202020204" pitchFamily="34" charset="0"/>
            </a:endParaRPr>
          </a:p>
          <a:p>
            <a:pPr algn="ctr"/>
            <a:r>
              <a:rPr lang="en-US" sz="4800" dirty="0" err="1" smtClean="0">
                <a:latin typeface="Brady Bunch Remastered" panose="020B0600020202020204" pitchFamily="34" charset="0"/>
              </a:rPr>
              <a:t>Groupe</a:t>
            </a:r>
            <a:r>
              <a:rPr lang="en-US" sz="4800" dirty="0" smtClean="0">
                <a:latin typeface="Brady Bunch Remastered" panose="020B0600020202020204" pitchFamily="34" charset="0"/>
              </a:rPr>
              <a:t> # 4 : La fête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nationale</a:t>
            </a:r>
            <a:endParaRPr lang="en-US" sz="4800" dirty="0" smtClean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6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68095"/>
            <a:ext cx="1219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Brady Bunch Remastered" panose="020B0600020202020204" pitchFamily="34" charset="0"/>
            </a:endParaRPr>
          </a:p>
          <a:p>
            <a:pPr algn="ctr"/>
            <a:r>
              <a:rPr lang="en-US" sz="4800" dirty="0" smtClean="0">
                <a:latin typeface="Brady Bunch Remastered" panose="020B0600020202020204" pitchFamily="34" charset="0"/>
              </a:rPr>
              <a:t>1.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Ecrivez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quelques</a:t>
            </a:r>
            <a:r>
              <a:rPr lang="en-US" sz="4800" dirty="0" smtClean="0">
                <a:latin typeface="Brady Bunch Remastered" panose="020B0600020202020204" pitchFamily="34" charset="0"/>
              </a:rPr>
              <a:t> phrases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complètes</a:t>
            </a:r>
            <a:r>
              <a:rPr lang="en-US" sz="4800" dirty="0" smtClean="0">
                <a:latin typeface="Brady Bunch Remastered" panose="020B0600020202020204" pitchFamily="34" charset="0"/>
              </a:rPr>
              <a:t> au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sujet</a:t>
            </a:r>
            <a:r>
              <a:rPr lang="en-US" sz="4800" dirty="0" smtClean="0">
                <a:latin typeface="Brady Bunch Remastered" panose="020B0600020202020204" pitchFamily="34" charset="0"/>
              </a:rPr>
              <a:t> de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chaque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groupe</a:t>
            </a:r>
            <a:r>
              <a:rPr lang="en-US" sz="4800" dirty="0" smtClean="0">
                <a:latin typeface="Brady Bunch Remastered" panose="020B0600020202020204" pitchFamily="34" charset="0"/>
              </a:rPr>
              <a:t>.</a:t>
            </a:r>
          </a:p>
          <a:p>
            <a:pPr algn="ctr"/>
            <a:endParaRPr lang="en-US" sz="4800" dirty="0" smtClean="0">
              <a:latin typeface="Brady Bunch Remastered" panose="020B0600020202020204" pitchFamily="34" charset="0"/>
            </a:endParaRPr>
          </a:p>
          <a:p>
            <a:pPr algn="ctr"/>
            <a:endParaRPr lang="en-US" sz="4800" dirty="0" smtClean="0">
              <a:latin typeface="Brady Bunch Remastered" panose="020B0600020202020204" pitchFamily="34" charset="0"/>
            </a:endParaRPr>
          </a:p>
          <a:p>
            <a:pPr algn="ctr"/>
            <a:r>
              <a:rPr lang="en-US" sz="4800" dirty="0" smtClean="0">
                <a:latin typeface="Brady Bunch Remastered" panose="020B0600020202020204" pitchFamily="34" charset="0"/>
              </a:rPr>
              <a:t>2. 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Dessinez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smtClean="0">
                <a:latin typeface="Brady Bunch Remastered" panose="020B0600020202020204" pitchFamily="34" charset="0"/>
              </a:rPr>
              <a:t>/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Illustrez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chaque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paragraphe</a:t>
            </a:r>
            <a:r>
              <a:rPr lang="en-US" sz="4800" dirty="0" smtClean="0">
                <a:latin typeface="Brady Bunch Remastered" panose="020B0600020202020204" pitchFamily="34" charset="0"/>
              </a:rPr>
              <a:t>. 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Utilisez</a:t>
            </a:r>
            <a:r>
              <a:rPr lang="en-US" sz="4800" dirty="0" smtClean="0">
                <a:latin typeface="Brady Bunch Remastered" panose="020B0600020202020204" pitchFamily="34" charset="0"/>
              </a:rPr>
              <a:t> les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feutres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ou</a:t>
            </a:r>
            <a:r>
              <a:rPr lang="en-US" sz="4800" dirty="0" smtClean="0">
                <a:latin typeface="Brady Bunch Remastered" panose="020B0600020202020204" pitchFamily="34" charset="0"/>
              </a:rPr>
              <a:t> les crayons de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couleur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s’il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vous</a:t>
            </a:r>
            <a:r>
              <a:rPr lang="en-US" sz="4800" dirty="0" smtClean="0">
                <a:latin typeface="Brady Bunch Remastered" panose="020B0600020202020204" pitchFamily="34" charset="0"/>
              </a:rPr>
              <a:t> </a:t>
            </a:r>
            <a:r>
              <a:rPr lang="en-US" sz="4800" dirty="0" err="1" smtClean="0">
                <a:latin typeface="Brady Bunch Remastered" panose="020B0600020202020204" pitchFamily="34" charset="0"/>
              </a:rPr>
              <a:t>plaît</a:t>
            </a:r>
            <a:r>
              <a:rPr lang="en-US" sz="4800" dirty="0" smtClean="0">
                <a:latin typeface="Brady Bunch Remastered" panose="020B0600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5321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88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2013-11-06T12:16:38Z</dcterms:created>
  <dcterms:modified xsi:type="dcterms:W3CDTF">2013-11-14T13:54:09Z</dcterms:modified>
</cp:coreProperties>
</file>